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8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6192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318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39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4089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982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782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409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5816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5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469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6842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de-DE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de-DE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4A8E5F-40E5-4553-9F3C-699F1A5B8145}" type="datetimeFigureOut">
              <a:rPr lang="de-DE" smtClean="0"/>
              <a:t>15.12.2023</a:t>
            </a:fld>
            <a:endParaRPr lang="de-DE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D45B7-DFE2-4393-8D37-380FC36BF3AA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931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Arte bambini, disegno, testo, schizzo&#10;&#10;Descrizione generata automaticamente">
            <a:extLst>
              <a:ext uri="{FF2B5EF4-FFF2-40B4-BE49-F238E27FC236}">
                <a16:creationId xmlns:a16="http://schemas.microsoft.com/office/drawing/2014/main" id="{72E5A7A6-4D0E-EAE0-506D-C6E36C1AF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72530" y="-2696496"/>
            <a:ext cx="6855542" cy="1224239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6323E792-B530-FC6C-0F4B-F4A461F4DE5C}"/>
              </a:ext>
            </a:extLst>
          </p:cNvPr>
          <p:cNvSpPr txBox="1"/>
          <p:nvPr/>
        </p:nvSpPr>
        <p:spPr>
          <a:xfrm>
            <a:off x="863394" y="897193"/>
            <a:ext cx="9002661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5400" dirty="0">
                <a:latin typeface="Batang"/>
                <a:ea typeface="Batang"/>
                <a:cs typeface="Calibri"/>
              </a:rPr>
              <a:t>ELABORAZIONE MULTIMEDIALE PROGETTO I.N.O.S.S.I.D.A.B.I.L.I.  A CURA DELLA CLASSE 2^C</a:t>
            </a:r>
          </a:p>
        </p:txBody>
      </p:sp>
    </p:spTree>
    <p:extLst>
      <p:ext uri="{BB962C8B-B14F-4D97-AF65-F5344CB8AC3E}">
        <p14:creationId xmlns:p14="http://schemas.microsoft.com/office/powerpoint/2010/main" val="54536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3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00" accel="100000" fill="hold">
                                          <p:stCondLst>
                                            <p:cond delay="6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62001" y="5074024"/>
            <a:ext cx="10109199" cy="598032"/>
          </a:xfrm>
        </p:spPr>
        <p:txBody>
          <a:bodyPr anchor="ctr">
            <a:normAutofit/>
          </a:bodyPr>
          <a:lstStyle/>
          <a:p>
            <a:pPr algn="l"/>
            <a:r>
              <a:rPr lang="de-DE" sz="3600">
                <a:cs typeface="Calibri Light"/>
              </a:rPr>
              <a:t>UNA RAPINA IN PULLMAN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62001" y="5672059"/>
            <a:ext cx="10109199" cy="54776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de-DE" sz="1800">
                <a:cs typeface="Calibri"/>
              </a:rPr>
              <a:t>L'AVVENTURA DI JONNY</a:t>
            </a:r>
            <a:endParaRPr lang="de-DE" sz="1800"/>
          </a:p>
        </p:txBody>
      </p:sp>
      <p:pic>
        <p:nvPicPr>
          <p:cNvPr id="5" name="Immagine 4" descr="Immagine che contiene persona, Arte bambini, vestiti, disegno&#10;&#10;Descrizione generata automaticamente">
            <a:extLst>
              <a:ext uri="{FF2B5EF4-FFF2-40B4-BE49-F238E27FC236}">
                <a16:creationId xmlns:a16="http://schemas.microsoft.com/office/drawing/2014/main" id="{2801EF74-6DD6-5E8C-AABA-C5C18B67B7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13" r="10453" b="-1"/>
          <a:stretch/>
        </p:blipFill>
        <p:spPr>
          <a:xfrm rot="5400000">
            <a:off x="-362323" y="350036"/>
            <a:ext cx="4775011" cy="4074944"/>
          </a:xfrm>
          <a:prstGeom prst="rect">
            <a:avLst/>
          </a:prstGeom>
        </p:spPr>
      </p:pic>
      <p:pic>
        <p:nvPicPr>
          <p:cNvPr id="4" name="Immagine 3" descr="Immagine che contiene persona, Arte bambini, vestiti, interno&#10;&#10;Descrizione generata automaticamente">
            <a:extLst>
              <a:ext uri="{FF2B5EF4-FFF2-40B4-BE49-F238E27FC236}">
                <a16:creationId xmlns:a16="http://schemas.microsoft.com/office/drawing/2014/main" id="{AD311482-231E-84C1-B16B-89D0677665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36" r="17430" b="-1"/>
          <a:stretch/>
        </p:blipFill>
        <p:spPr>
          <a:xfrm rot="5400000">
            <a:off x="3693506" y="356180"/>
            <a:ext cx="4787304" cy="4074944"/>
          </a:xfrm>
          <a:prstGeom prst="rect">
            <a:avLst/>
          </a:prstGeom>
        </p:spPr>
      </p:pic>
      <p:pic>
        <p:nvPicPr>
          <p:cNvPr id="6" name="Immagine 5" descr="Immagine che contiene persona, Arte bambini, disegno, vestiti&#10;&#10;Descrizione generata automaticamente">
            <a:extLst>
              <a:ext uri="{FF2B5EF4-FFF2-40B4-BE49-F238E27FC236}">
                <a16:creationId xmlns:a16="http://schemas.microsoft.com/office/drawing/2014/main" id="{05E4F6FF-2385-4B0C-F359-99F23F7713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63" r="17193" b="1"/>
          <a:stretch/>
        </p:blipFill>
        <p:spPr>
          <a:xfrm rot="5400000">
            <a:off x="7758518" y="366110"/>
            <a:ext cx="4799593" cy="406737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667AA61-5C27-F30F-D229-06CBE5709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1" y="4811517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583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61871DCC-2331-C26A-4554-468578EA0212}"/>
              </a:ext>
            </a:extLst>
          </p:cNvPr>
          <p:cNvSpPr txBox="1"/>
          <p:nvPr/>
        </p:nvSpPr>
        <p:spPr>
          <a:xfrm>
            <a:off x="3073" y="3071"/>
            <a:ext cx="12188926" cy="60016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it-IT" sz="3200" dirty="0">
                <a:solidFill>
                  <a:srgbClr val="C00000"/>
                </a:solidFill>
                <a:latin typeface="Angsana New"/>
                <a:cs typeface="Calibri"/>
              </a:rPr>
              <a:t>Una sera Jonny e i suoi amici aspettano alla fermata del pullman impazienti di tornare a casa.</a:t>
            </a:r>
          </a:p>
          <a:p>
            <a:r>
              <a:rPr lang="it-IT" sz="3200" dirty="0">
                <a:solidFill>
                  <a:srgbClr val="C00000"/>
                </a:solidFill>
                <a:latin typeface="Angsana New"/>
                <a:cs typeface="Calibri"/>
              </a:rPr>
              <a:t>Quando arriva il pullman loro si dirigono al piano superiore. Jonny e i suoi amici sono sfiniti e si addormentano subito. Loro non lo sanno, ma non possono dormire sonni tranquilli. Il pullman su cui viaggiano è stato preso di mira da un gruppo di rapinatori armanti. E nel giro di due minuti  i rapinatori sparano alle ruote del pullman. Al </a:t>
            </a:r>
            <a:r>
              <a:rPr lang="it-IT" sz="2800" dirty="0">
                <a:solidFill>
                  <a:srgbClr val="C00000"/>
                </a:solidFill>
                <a:latin typeface="Angsana New"/>
                <a:cs typeface="Calibri"/>
              </a:rPr>
              <a:t>piano</a:t>
            </a:r>
            <a:r>
              <a:rPr lang="it-IT" sz="3200" dirty="0">
                <a:solidFill>
                  <a:srgbClr val="C00000"/>
                </a:solidFill>
                <a:latin typeface="Angsana New"/>
                <a:cs typeface="Calibri"/>
              </a:rPr>
              <a:t> inferiore del veicolo il caos regna sovrano. Le persone urlano e cercano di scappare. I rapinatori danno per scontato che sopra non ci sia nessuno; chiudono l' entrata al piano superiore: Jonny e i suoi amici sono in trappola. Ad un certo punto Jonny si sveglia di soprassalto ed ha un colpo al cuore appena sente un colpo di pistola. È il panico: tutti cercano di rompere i vetri e scappare. Ma è troppo tardi: un rapinatore prende in ostaggio un amico di Jonny. Questa per loro è una fortuna: sono molto amici e cercano di salvarsi a vicenda. Jonny improvvisamente si toglie la protesi e la lancia in faccia al criminale. Adesso possono liberare il pullman: è una lotto senza esclusione di colpi. Loro riescono a stendere tutti i criminali soprattutto grazie alla protesi di Jonny che viene acclamato come un eroe. </a:t>
            </a:r>
          </a:p>
        </p:txBody>
      </p:sp>
      <p:pic>
        <p:nvPicPr>
          <p:cNvPr id="3" name="sigla-superquark-aria-sulla-quarta-corda-made-with-Voicemod-technology (1)">
            <a:hlinkClick r:id="" action="ppaction://media"/>
            <a:extLst>
              <a:ext uri="{FF2B5EF4-FFF2-40B4-BE49-F238E27FC236}">
                <a16:creationId xmlns:a16="http://schemas.microsoft.com/office/drawing/2014/main" id="{BDC32531-D2EC-16F8-266B-BFFF670BE4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85" y="6124165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019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persona, vestiti, Arte bambini, Apprendimento&#10;&#10;Descrizione generata automaticamente">
            <a:extLst>
              <a:ext uri="{FF2B5EF4-FFF2-40B4-BE49-F238E27FC236}">
                <a16:creationId xmlns:a16="http://schemas.microsoft.com/office/drawing/2014/main" id="{4B64D0E6-11CA-3178-DF3E-7216169141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04" b="-1"/>
          <a:stretch/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Immagine 3" descr="Immagine che contiene Arte bambini, persona, vestiti, interno&#10;&#10;Descrizione generata automaticamente">
            <a:extLst>
              <a:ext uri="{FF2B5EF4-FFF2-40B4-BE49-F238E27FC236}">
                <a16:creationId xmlns:a16="http://schemas.microsoft.com/office/drawing/2014/main" id="{931F02E9-11B5-30C5-1FFE-79F65B8347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939" b="-1"/>
          <a:stretch/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691924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magine 2" descr="Immagine che contiene disegno, schizzo, arte, illustrazione&#10;&#10;Descrizione generata automaticamente">
            <a:extLst>
              <a:ext uri="{FF2B5EF4-FFF2-40B4-BE49-F238E27FC236}">
                <a16:creationId xmlns:a16="http://schemas.microsoft.com/office/drawing/2014/main" id="{8590386E-4795-02D5-540D-4572DE793A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2530"/>
          <a:stretch/>
        </p:blipFill>
        <p:spPr>
          <a:xfrm rot="-5400000">
            <a:off x="570112" y="-570113"/>
            <a:ext cx="6858000" cy="7998225"/>
          </a:xfrm>
          <a:prstGeom prst="rect">
            <a:avLst/>
          </a:prstGeom>
        </p:spPr>
      </p:pic>
      <p:pic>
        <p:nvPicPr>
          <p:cNvPr id="2" name="Immagine 1" descr="Immagine che contiene testo, Arte bambini, disegno, calligrafia&#10;&#10;Descrizione generata automaticamente">
            <a:extLst>
              <a:ext uri="{FF2B5EF4-FFF2-40B4-BE49-F238E27FC236}">
                <a16:creationId xmlns:a16="http://schemas.microsoft.com/office/drawing/2014/main" id="{3358368B-A916-B54E-B2DC-5B61E296D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011" b="45126"/>
          <a:stretch/>
        </p:blipFill>
        <p:spPr>
          <a:xfrm rot="16200000">
            <a:off x="6666113" y="1332111"/>
            <a:ext cx="6857999" cy="419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00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287</Words>
  <Application>Microsoft Office PowerPoint</Application>
  <PresentationFormat>Widescreen</PresentationFormat>
  <Paragraphs>5</Paragraphs>
  <Slides>5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Batang</vt:lpstr>
      <vt:lpstr>Angsana New</vt:lpstr>
      <vt:lpstr>Arial</vt:lpstr>
      <vt:lpstr>Calibri</vt:lpstr>
      <vt:lpstr>Calibri Light</vt:lpstr>
      <vt:lpstr>Tema di Office</vt:lpstr>
      <vt:lpstr>Presentazione standard di PowerPoint</vt:lpstr>
      <vt:lpstr>UNA RAPINA IN PULLMAN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Rita Tanzariello</dc:creator>
  <cp:lastModifiedBy>Giovanni Boero</cp:lastModifiedBy>
  <cp:revision>272</cp:revision>
  <dcterms:created xsi:type="dcterms:W3CDTF">2023-12-14T16:53:24Z</dcterms:created>
  <dcterms:modified xsi:type="dcterms:W3CDTF">2023-12-15T22:04:54Z</dcterms:modified>
</cp:coreProperties>
</file>